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  <p:sldId id="287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83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54E5-0E00-4EB0-A324-48126F2A0078}" type="datetimeFigureOut">
              <a:rPr lang="ru-RU" smtClean="0"/>
              <a:pPr/>
              <a:t>20.09.2025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EE28-4C0B-42FD-AA02-56C200642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54E5-0E00-4EB0-A324-48126F2A0078}" type="datetimeFigureOut">
              <a:rPr lang="ru-RU" smtClean="0"/>
              <a:pPr/>
              <a:t>20.09.2025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EE28-4C0B-42FD-AA02-56C200642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54E5-0E00-4EB0-A324-48126F2A0078}" type="datetimeFigureOut">
              <a:rPr lang="ru-RU" smtClean="0"/>
              <a:pPr/>
              <a:t>20.09.2025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EE28-4C0B-42FD-AA02-56C200642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54E5-0E00-4EB0-A324-48126F2A0078}" type="datetimeFigureOut">
              <a:rPr lang="ru-RU" smtClean="0"/>
              <a:pPr/>
              <a:t>20.09.2025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EE28-4C0B-42FD-AA02-56C200642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54E5-0E00-4EB0-A324-48126F2A0078}" type="datetimeFigureOut">
              <a:rPr lang="ru-RU" smtClean="0"/>
              <a:pPr/>
              <a:t>20.09.2025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EE28-4C0B-42FD-AA02-56C200642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54E5-0E00-4EB0-A324-48126F2A0078}" type="datetimeFigureOut">
              <a:rPr lang="ru-RU" smtClean="0"/>
              <a:pPr/>
              <a:t>20.09.2025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EE28-4C0B-42FD-AA02-56C200642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54E5-0E00-4EB0-A324-48126F2A0078}" type="datetimeFigureOut">
              <a:rPr lang="ru-RU" smtClean="0"/>
              <a:pPr/>
              <a:t>20.09.2025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EE28-4C0B-42FD-AA02-56C200642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54E5-0E00-4EB0-A324-48126F2A0078}" type="datetimeFigureOut">
              <a:rPr lang="ru-RU" smtClean="0"/>
              <a:pPr/>
              <a:t>20.09.2025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EE28-4C0B-42FD-AA02-56C200642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54E5-0E00-4EB0-A324-48126F2A0078}" type="datetimeFigureOut">
              <a:rPr lang="ru-RU" smtClean="0"/>
              <a:pPr/>
              <a:t>20.09.2025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EE28-4C0B-42FD-AA02-56C200642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54E5-0E00-4EB0-A324-48126F2A0078}" type="datetimeFigureOut">
              <a:rPr lang="ru-RU" smtClean="0"/>
              <a:pPr/>
              <a:t>20.09.2025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EE28-4C0B-42FD-AA02-56C200642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54E5-0E00-4EB0-A324-48126F2A0078}" type="datetimeFigureOut">
              <a:rPr lang="ru-RU" smtClean="0"/>
              <a:pPr/>
              <a:t>20.09.2025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EE28-4C0B-42FD-AA02-56C200642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254E5-0E00-4EB0-A324-48126F2A0078}" type="datetimeFigureOut">
              <a:rPr lang="ru-RU" smtClean="0"/>
              <a:pPr/>
              <a:t>20.09.2025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5EE28-4C0B-42FD-AA02-56C200642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tt-RU" b="1" dirty="0" smtClean="0">
                <a:solidFill>
                  <a:srgbClr val="0000CC"/>
                </a:solidFill>
              </a:rPr>
              <a:t/>
            </a:r>
            <a:br>
              <a:rPr lang="tt-RU" b="1" dirty="0" smtClean="0">
                <a:solidFill>
                  <a:srgbClr val="0000CC"/>
                </a:solidFill>
              </a:rPr>
            </a:br>
            <a:r>
              <a:rPr lang="tt-RU" b="1" dirty="0" smtClean="0">
                <a:solidFill>
                  <a:srgbClr val="0000CC"/>
                </a:solidFill>
              </a:rPr>
              <a:t>Әминә  Бикчәнтәева</a:t>
            </a:r>
            <a:br>
              <a:rPr lang="tt-RU" b="1" dirty="0" smtClean="0">
                <a:solidFill>
                  <a:srgbClr val="0000CC"/>
                </a:solidFill>
              </a:rPr>
            </a:br>
            <a:r>
              <a:rPr lang="tt-RU" b="1" dirty="0" smtClean="0">
                <a:solidFill>
                  <a:srgbClr val="0000CC"/>
                </a:solidFill>
              </a:rPr>
              <a:t>“Тәмле сүз”</a:t>
            </a:r>
            <a:br>
              <a:rPr lang="tt-RU" b="1" dirty="0" smtClean="0">
                <a:solidFill>
                  <a:srgbClr val="0000CC"/>
                </a:solidFill>
              </a:rPr>
            </a:b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4" name="Picture 2" descr="http://belem.ru/files/resources/amina_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63888" y="2212686"/>
            <a:ext cx="2498779" cy="336623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71538" y="6072206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https://im0-tub-ru.yandex.net/i?id=3bb3e06dcba55e3e46e5c7971e0a7198&amp;n=33&amp;h=215&amp;w=1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857364"/>
            <a:ext cx="3609779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2530" name="Picture 2" descr="http://www.neboleem.net/images/stories1/deti/razvivajushhie-igry-v-4-goda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76200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www.krokha.ru/thumb/466x300_5/img/woman-scared-18072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6547055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im3-tub-ru.yandex.net/i?id=ffadcc5f0345b795ba49ad1637b4e5dd&amp;n=33&amp;h=215&amp;w=3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00240"/>
            <a:ext cx="5366157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b="1" u="sng" dirty="0" smtClean="0"/>
              <a:t>Гөлкәй  нинди кыз?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tt-RU" dirty="0" smtClean="0"/>
              <a:t>Уйларга ярата              Әйберләрен җәлләми</a:t>
            </a:r>
            <a:endParaRPr lang="ru-RU" dirty="0" smtClean="0"/>
          </a:p>
          <a:p>
            <a:r>
              <a:rPr lang="tt-RU" dirty="0" smtClean="0"/>
              <a:t>Ягымлы                                   Кешегә булыша</a:t>
            </a:r>
            <a:endParaRPr lang="ru-RU" dirty="0" smtClean="0"/>
          </a:p>
          <a:p>
            <a:r>
              <a:rPr lang="tt-RU" dirty="0" smtClean="0"/>
              <a:t>Үз хатасын аңлый                  Тәмле  телле</a:t>
            </a:r>
            <a:endParaRPr lang="ru-RU" dirty="0" smtClean="0"/>
          </a:p>
          <a:p>
            <a:r>
              <a:rPr lang="tt-RU" dirty="0" smtClean="0"/>
              <a:t>Саран                                       Икейөзле</a:t>
            </a:r>
            <a:endParaRPr lang="ru-RU" dirty="0" smtClean="0"/>
          </a:p>
          <a:p>
            <a:r>
              <a:rPr lang="tt-RU" dirty="0" smtClean="0"/>
              <a:t>Тупас                                        Усал, әдәпсез</a:t>
            </a:r>
            <a:endParaRPr lang="ru-RU" dirty="0" smtClean="0"/>
          </a:p>
          <a:p>
            <a:r>
              <a:rPr lang="tt-RU" dirty="0" smtClean="0"/>
              <a:t>С</a:t>
            </a:r>
            <a:r>
              <a:rPr lang="tt-RU" smtClean="0"/>
              <a:t>үз  тыңлаучан                        Ялкау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Documents and Settings\Ильфат.626A269C48D34AA\Мои документы\ЛИЛИЯ\общее для фото\фоны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42875"/>
            <a:ext cx="8229600" cy="10001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tt-RU" sz="6000" b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Хәерле иртә!</a:t>
            </a:r>
            <a:endParaRPr lang="ru-RU" sz="6000" b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Содержимое 3" descr="Изображение 057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785938" y="1357313"/>
            <a:ext cx="5497512" cy="5000625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Documents and Settings\Ильфат.626A269C48D34AA\Мои документы\ЛИЛИЯ\общее для фото\фоны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tt-RU" sz="6000" b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Тыныч йокы!</a:t>
            </a:r>
            <a:endParaRPr lang="ru-RU" sz="6000" b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Содержимое 3" descr="Изображение 059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785938" y="1357313"/>
            <a:ext cx="5554662" cy="5072062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:\Documents and Settings\Ильфат.626A269C48D34AA\Мои документы\ЛИЛИЯ\общее для фото\фоны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50" y="244475"/>
            <a:ext cx="8643938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tt-RU" sz="60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Исәнмесез! Сау</a:t>
            </a:r>
            <a:r>
              <a:rPr lang="en-US" sz="60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60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булыгыз!</a:t>
            </a:r>
            <a:endParaRPr lang="ru-RU" sz="6000" b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Содержимое 3" descr="Изображение 060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722438" y="1897063"/>
            <a:ext cx="5707062" cy="4746625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:\Documents and Settings\Ильфат.626A269C48D34AA\Мои документы\ЛИЛИЯ\общее для фото\фоны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42875"/>
            <a:ext cx="8229600" cy="10001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tt-RU" sz="6000" b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Зинһар өчен!</a:t>
            </a:r>
            <a:endParaRPr lang="ru-RU" sz="6000" b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Содержимое 3" descr="Изображение 063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428750" y="1357313"/>
            <a:ext cx="6345238" cy="5214937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Documents and Settings\Ильфат.626A269C48D34AA\Мои документы\ЛИЛИЯ\общее для фото\фоны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071563"/>
          </a:xfrm>
        </p:spPr>
        <p:txBody>
          <a:bodyPr/>
          <a:lstStyle/>
          <a:p>
            <a:pPr algn="ctr" eaLnBrk="1" hangingPunct="1">
              <a:defRPr/>
            </a:pPr>
            <a:r>
              <a:rPr lang="tt-RU" sz="6000" b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Рәхмәт!</a:t>
            </a:r>
            <a:endParaRPr lang="ru-RU" sz="6000" b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Содержимое 3" descr="Изображение 0627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214438" y="1285875"/>
            <a:ext cx="6572250" cy="532765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1510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Каникулда    бүгеннән.</a:t>
            </a:r>
          </a:p>
          <a:p>
            <a:pPr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Башланды    рәхәт   көннәр.</a:t>
            </a:r>
          </a:p>
          <a:p>
            <a:pPr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Каникул   дигәннәрен</a:t>
            </a:r>
          </a:p>
          <a:p>
            <a:pPr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Чыгарды    икән   кемнәр?</a:t>
            </a:r>
          </a:p>
          <a:p>
            <a:pPr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                     Дәрес    әзерлисе   юк,</a:t>
            </a:r>
          </a:p>
          <a:p>
            <a:pPr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                    Юк   мәктәпкә   барасы.</a:t>
            </a:r>
          </a:p>
          <a:p>
            <a:pPr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                     Әти-әни   эшкә   китә,</a:t>
            </a:r>
          </a:p>
          <a:p>
            <a:pPr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                     Ә   син   өйдә   каласың.</a:t>
            </a:r>
          </a:p>
          <a:p>
            <a:pPr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Өйдә    минем   дустым   бар,</a:t>
            </a:r>
          </a:p>
          <a:p>
            <a:pPr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Телевизор   атлы   ул.</a:t>
            </a:r>
          </a:p>
          <a:p>
            <a:pPr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Аны   карар   өчен    генә</a:t>
            </a:r>
          </a:p>
          <a:p>
            <a:pPr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Биреләдер   каникул.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Documents and Settings\Ильфат.626A269C48D34AA\Мои документы\ЛИЛИЯ\общее для фото\фоны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tt-RU" sz="6000" b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6000" b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6000" b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Хуш киләсез!</a:t>
            </a:r>
            <a:r>
              <a:rPr lang="ru-RU" sz="6000" b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6000" b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Рәхим итегез! </a:t>
            </a:r>
            <a:br>
              <a:rPr lang="tt-RU" sz="6000" b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b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Содержимое 3" descr="Изображение 061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214563" y="1857375"/>
            <a:ext cx="4643437" cy="4757738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Documents and Settings\Ильфат.626A269C48D34AA\Мои документы\ЛИЛИЯ\общее для фото\фоны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tt-RU" sz="6000" b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Гафу ит!</a:t>
            </a:r>
            <a:endParaRPr lang="ru-RU" sz="6000" b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Содержимое 3" descr="Изображение 058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571625" y="1500188"/>
            <a:ext cx="5897563" cy="4900612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285728"/>
            <a:ext cx="85725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Гөлкәйнең  әбисе нинди булырга куша иде?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тәмле  телле  б) тәмсез телле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в)  акыллы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Беркөнне Гөлкәйләргә  кем килде?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әбисе     б) кунак  апа    в) күрше апасы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Курчакның  чәчләре ничек үрелгән?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укучы  кызларныкы шикелле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б) олы  бантик  белән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матур  бантик  белән</a:t>
            </a:r>
            <a:endParaRPr kumimoji="0" lang="tt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71472" y="214290"/>
            <a:ext cx="821537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4.Өйдә Гөлкәйдән башка тагын   кемнәр   булган?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 Рәйсә, әнисе   б) әбисе, әнисе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в) әбисе,  Рәйсә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Рәйсә курчакны кая утырткан?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диванга    б)  идәнгә      в) урындыкка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Ямьсез  сүзләрне ишеткәч Гөлкәйне  кем  шелтәләде?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әнисе    б) әбисе        в) кунак  апа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Гөлкәй өчен кем  оялды?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әнисе     б) кунак  апа      в) Рәйсә</a:t>
            </a:r>
            <a:endParaRPr kumimoji="0" lang="tt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28596" y="0"/>
            <a:ext cx="842968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Гөлкәй   Рәйсәдән   гафу  үтендеме?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әйе     б) юк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Рәйсә нишләде?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 үпкәләде   б) сөенеп  көлеп  җибәрде    в)  игътибар  итмәде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Кызлар  нишләделәр?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а)Рәйсә кайтып китте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б) уйный  башладылар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в) үпкәләштеләр.</a:t>
            </a:r>
            <a:endParaRPr kumimoji="0" lang="tt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916832"/>
            <a:ext cx="6264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Йомгаклау.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899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dirty="0" smtClean="0"/>
              <a:t>Каюм Насыйри “ Ашаганда үзеңне тота белү кагыйдәләре”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08" y="2285992"/>
            <a:ext cx="4406426" cy="328614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t-RU" sz="6000" dirty="0" smtClean="0"/>
              <a:t>Карама</a:t>
            </a:r>
          </a:p>
          <a:p>
            <a:pPr>
              <a:buNone/>
            </a:pPr>
            <a:r>
              <a:rPr lang="tt-RU" sz="6000" dirty="0" smtClean="0"/>
              <a:t>Ашама</a:t>
            </a:r>
          </a:p>
          <a:p>
            <a:pPr>
              <a:buNone/>
            </a:pPr>
            <a:r>
              <a:rPr lang="tt-RU" sz="6000" dirty="0" smtClean="0"/>
              <a:t>Күз  салма</a:t>
            </a:r>
          </a:p>
          <a:p>
            <a:pPr>
              <a:buNone/>
            </a:pPr>
            <a:r>
              <a:rPr lang="tt-RU" sz="6000" dirty="0" smtClean="0"/>
              <a:t>Ю</a:t>
            </a:r>
          </a:p>
          <a:p>
            <a:pPr>
              <a:buNone/>
            </a:pPr>
            <a:r>
              <a:rPr lang="tt-RU" sz="6000" dirty="0" smtClean="0"/>
              <a:t>Уртасыннан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401080" cy="534036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t-RU" sz="4000" b="1" dirty="0" smtClean="0"/>
              <a:t>Чәеңне чөмереп эчмә, ям</a:t>
            </a:r>
            <a:r>
              <a:rPr lang="ru-RU" sz="4000" b="1" dirty="0" err="1" smtClean="0"/>
              <a:t>ь</a:t>
            </a:r>
            <a:r>
              <a:rPr lang="tt-RU" sz="4000" b="1" dirty="0" smtClean="0"/>
              <a:t>сез булып  үсәрсең.</a:t>
            </a:r>
          </a:p>
          <a:p>
            <a:pPr>
              <a:buNone/>
            </a:pPr>
            <a:endParaRPr lang="tt-RU" sz="4000" b="1" dirty="0" smtClean="0"/>
          </a:p>
          <a:p>
            <a:pPr>
              <a:buNone/>
            </a:pPr>
            <a:r>
              <a:rPr lang="tt-RU" sz="4000" b="1" dirty="0" smtClean="0"/>
              <a:t>Сыныгыңны ашап  бетер, бәхетеңне калдырасың бит.</a:t>
            </a:r>
          </a:p>
          <a:p>
            <a:pPr>
              <a:buNone/>
            </a:pPr>
            <a:endParaRPr lang="tt-RU" sz="4000" b="1" dirty="0" smtClean="0"/>
          </a:p>
          <a:p>
            <a:pPr>
              <a:buNone/>
            </a:pPr>
            <a:r>
              <a:rPr lang="tt-RU" sz="4000" b="1" dirty="0" smtClean="0"/>
              <a:t>Аягыңны селкетеп утырма, шайтан  чакырырсын</a:t>
            </a:r>
            <a:endParaRPr lang="ru-RU" sz="4000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tt-RU" b="1" dirty="0" smtClean="0">
                <a:solidFill>
                  <a:srgbClr val="0000CC"/>
                </a:solidFill>
              </a:rPr>
              <a:t>Әминә  Бикчәнтәева</a:t>
            </a: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4" name="Picture 2" descr="http://belem.ru/files/resources/amina_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357298"/>
            <a:ext cx="3133741" cy="422162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71538" y="6072206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Балалар  әдәбиятының дәү әнисе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t-RU" sz="4800" b="1" dirty="0" smtClean="0">
                <a:latin typeface="Times New Roman" pitchFamily="18" charset="0"/>
                <a:cs typeface="Times New Roman" pitchFamily="18" charset="0"/>
              </a:rPr>
              <a:t>Үрдәк   беренчелекне   алган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8434" name="Picture 2" descr="https://im1-tub-ru.yandex.net/i?id=5cda8295ba06966dcd38a958ef60040d&amp;n=33&amp;h=215&amp;w=4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00240"/>
            <a:ext cx="7833592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t-RU" sz="6000" b="1" dirty="0" smtClean="0">
                <a:solidFill>
                  <a:srgbClr val="0000CC"/>
                </a:solidFill>
              </a:rPr>
              <a:t>Сүзлек  өстендә эш</a:t>
            </a:r>
            <a:endParaRPr lang="ru-RU" sz="6000" b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t-RU" sz="4400" dirty="0" smtClean="0">
                <a:solidFill>
                  <a:srgbClr val="0000CC"/>
                </a:solidFill>
              </a:rPr>
              <a:t>Тупас  -  </a:t>
            </a:r>
            <a:r>
              <a:rPr lang="ru-RU" sz="4400" dirty="0" err="1" smtClean="0">
                <a:solidFill>
                  <a:srgbClr val="0000CC"/>
                </a:solidFill>
              </a:rPr>
              <a:t>ямьсез</a:t>
            </a:r>
            <a:endParaRPr lang="tt-RU" sz="4400" dirty="0" smtClean="0">
              <a:solidFill>
                <a:srgbClr val="0000CC"/>
              </a:solidFill>
            </a:endParaRPr>
          </a:p>
          <a:p>
            <a:pPr>
              <a:buNone/>
            </a:pPr>
            <a:r>
              <a:rPr lang="tt-RU" sz="4400" dirty="0" smtClean="0">
                <a:solidFill>
                  <a:srgbClr val="0000CC"/>
                </a:solidFill>
              </a:rPr>
              <a:t>Кызыкты- ошатты</a:t>
            </a:r>
          </a:p>
          <a:p>
            <a:pPr>
              <a:buNone/>
            </a:pPr>
            <a:r>
              <a:rPr lang="tt-RU" sz="4400" dirty="0" smtClean="0">
                <a:solidFill>
                  <a:srgbClr val="0000CC"/>
                </a:solidFill>
              </a:rPr>
              <a:t>Авып китте – егылды</a:t>
            </a:r>
          </a:p>
          <a:p>
            <a:pPr>
              <a:buNone/>
            </a:pPr>
            <a:r>
              <a:rPr lang="tt-RU" sz="4400" dirty="0" smtClean="0">
                <a:solidFill>
                  <a:srgbClr val="0000CC"/>
                </a:solidFill>
              </a:rPr>
              <a:t>Ялт  итеп -  бик тиз </a:t>
            </a:r>
          </a:p>
          <a:p>
            <a:pPr>
              <a:buNone/>
            </a:pPr>
            <a:r>
              <a:rPr lang="tt-RU" sz="4400" dirty="0" smtClean="0">
                <a:solidFill>
                  <a:srgbClr val="0000CC"/>
                </a:solidFill>
              </a:rPr>
              <a:t>Оялды- читенсенде, уңайсызланды</a:t>
            </a:r>
            <a:endParaRPr lang="ru-RU" sz="4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vseodetyah.com/editorfiles/polza-detskogo-sada-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6838950" cy="481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352</Words>
  <Application>Microsoft Office PowerPoint</Application>
  <PresentationFormat>Экран (4:3)</PresentationFormat>
  <Paragraphs>79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Әминә  Бикчәнтәева “Тәмле сүз” </vt:lpstr>
      <vt:lpstr>Презентация PowerPoint</vt:lpstr>
      <vt:lpstr>Каюм Насыйри “ Ашаганда үзеңне тота белү кагыйдәләре”</vt:lpstr>
      <vt:lpstr>Презентация PowerPoint</vt:lpstr>
      <vt:lpstr>Презентация PowerPoint</vt:lpstr>
      <vt:lpstr>Әминә  Бикчәнтәева</vt:lpstr>
      <vt:lpstr>Үрдәк   беренчелекне   алган</vt:lpstr>
      <vt:lpstr>Сүзлек  өстендә эш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Гөлкәй  нинди кыз?  </vt:lpstr>
      <vt:lpstr>Хәерле иртә!</vt:lpstr>
      <vt:lpstr>Тыныч йокы!</vt:lpstr>
      <vt:lpstr>Исәнмесез! Сау булыгыз!</vt:lpstr>
      <vt:lpstr>Зинһар өчен!</vt:lpstr>
      <vt:lpstr>Рәхмәт!</vt:lpstr>
      <vt:lpstr> Хуш киләсез! Рәхим итегез!  </vt:lpstr>
      <vt:lpstr>Гафу ит!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25</cp:revision>
  <dcterms:created xsi:type="dcterms:W3CDTF">2017-02-08T19:41:04Z</dcterms:created>
  <dcterms:modified xsi:type="dcterms:W3CDTF">2025-09-20T06:59:31Z</dcterms:modified>
</cp:coreProperties>
</file>